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5" r:id="rId2"/>
    <p:sldId id="28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C58D72E-9CCC-45E8-ACF7-37C43B7E58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696" b="1"/>
          <a:stretch/>
        </p:blipFill>
        <p:spPr>
          <a:xfrm>
            <a:off x="1261640" y="4671017"/>
            <a:ext cx="9144001" cy="191903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0" y="-416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Color index as cloud information</a:t>
            </a:r>
            <a:endParaRPr lang="ja-JP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-1" y="642335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F0E29792-7A34-4B9D-92B3-899162C2D1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93" y="840561"/>
            <a:ext cx="6228581" cy="3901572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457D9-3B5E-460F-A00D-03D2F8430148}"/>
              </a:ext>
            </a:extLst>
          </p:cNvPr>
          <p:cNvSpPr txBox="1"/>
          <p:nvPr/>
        </p:nvSpPr>
        <p:spPr>
          <a:xfrm>
            <a:off x="4366371" y="1208373"/>
            <a:ext cx="2650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MAX-DOAS #1 (north)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56112C-BCAD-4FE6-9075-E3F371CF5E5E}"/>
              </a:ext>
            </a:extLst>
          </p:cNvPr>
          <p:cNvSpPr txBox="1"/>
          <p:nvPr/>
        </p:nvSpPr>
        <p:spPr>
          <a:xfrm>
            <a:off x="6843354" y="940668"/>
            <a:ext cx="133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sky is white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47484E-2C75-4FF3-9FD4-6014D332EF77}"/>
              </a:ext>
            </a:extLst>
          </p:cNvPr>
          <p:cNvSpPr txBox="1"/>
          <p:nvPr/>
        </p:nvSpPr>
        <p:spPr>
          <a:xfrm>
            <a:off x="6933538" y="3827684"/>
            <a:ext cx="133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sky is blue</a:t>
            </a:r>
            <a:endParaRPr kumimoji="1" lang="ja-JP" altLang="en-US" dirty="0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DF323148-E462-4478-AC9E-A8B2061AA7CA}"/>
              </a:ext>
            </a:extLst>
          </p:cNvPr>
          <p:cNvCxnSpPr>
            <a:cxnSpLocks/>
          </p:cNvCxnSpPr>
          <p:nvPr/>
        </p:nvCxnSpPr>
        <p:spPr>
          <a:xfrm>
            <a:off x="7512670" y="1655179"/>
            <a:ext cx="0" cy="1663779"/>
          </a:xfrm>
          <a:prstGeom prst="straightConnector1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62136D1-2A76-404E-925D-325E1CC4DD0B}"/>
              </a:ext>
            </a:extLst>
          </p:cNvPr>
          <p:cNvSpPr txBox="1"/>
          <p:nvPr/>
        </p:nvSpPr>
        <p:spPr>
          <a:xfrm>
            <a:off x="7164729" y="4833489"/>
            <a:ext cx="1803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Ohno-</a:t>
            </a:r>
            <a:r>
              <a:rPr kumimoji="1" lang="en-US" altLang="ja-JP" dirty="0" err="1"/>
              <a:t>kun’s</a:t>
            </a:r>
            <a:r>
              <a:rPr kumimoji="1" lang="en-US" altLang="ja-JP" dirty="0"/>
              <a:t> plot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9310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0" y="-416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Aerosol extinction coefficient</a:t>
            </a:r>
            <a:endParaRPr lang="ja-JP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-1" y="642335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>
            <a:extLst>
              <a:ext uri="{FF2B5EF4-FFF2-40B4-BE49-F238E27FC236}">
                <a16:creationId xmlns:a16="http://schemas.microsoft.com/office/drawing/2014/main" id="{AC9600FB-D325-485C-81B1-51E659F1F2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9" y="1186247"/>
            <a:ext cx="7396553" cy="4531806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457D9-3B5E-460F-A00D-03D2F8430148}"/>
              </a:ext>
            </a:extLst>
          </p:cNvPr>
          <p:cNvSpPr txBox="1"/>
          <p:nvPr/>
        </p:nvSpPr>
        <p:spPr>
          <a:xfrm>
            <a:off x="5538649" y="1613489"/>
            <a:ext cx="2650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MAX-DOAS #1 (north)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2415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656</TotalTime>
  <Words>28</Words>
  <Application>Microsoft Office PowerPoint</Application>
  <PresentationFormat>画面に合わせる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HI</cp:lastModifiedBy>
  <cp:revision>64</cp:revision>
  <dcterms:created xsi:type="dcterms:W3CDTF">2013-05-01T02:16:19Z</dcterms:created>
  <dcterms:modified xsi:type="dcterms:W3CDTF">2020-12-08T13:59:59Z</dcterms:modified>
</cp:coreProperties>
</file>